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56" r:id="rId5"/>
    <p:sldId id="258" r:id="rId6"/>
    <p:sldId id="259" r:id="rId7"/>
    <p:sldId id="260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-114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2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4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7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602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3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0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65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18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4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1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4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6A920-F366-4B42-93D9-2522385E747C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C1632-F579-40E8-A881-4D83A98E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1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47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70479" y="5688568"/>
            <a:ext cx="2665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Garra</a:t>
            </a:r>
            <a:r>
              <a:rPr lang="en-US" dirty="0" smtClean="0"/>
              <a:t> de Leon </a:t>
            </a:r>
            <a:r>
              <a:rPr lang="en-US" dirty="0" smtClean="0"/>
              <a:t>(</a:t>
            </a:r>
            <a:r>
              <a:rPr lang="en-US" dirty="0" smtClean="0"/>
              <a:t>Lion’s claw) flowers only rarely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26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43840" y="162560"/>
            <a:ext cx="284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Flooding in </a:t>
            </a:r>
            <a:r>
              <a:rPr lang="en-US" dirty="0" err="1" smtClean="0"/>
              <a:t>Chanaral</a:t>
            </a:r>
            <a:r>
              <a:rPr lang="en-US" dirty="0" smtClean="0"/>
              <a:t>, 7 months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4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28650" y="528320"/>
            <a:ext cx="347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very quiet night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04640" y="3618963"/>
            <a:ext cx="87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72744" y="3618963"/>
            <a:ext cx="82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tent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52293" y="3833748"/>
            <a:ext cx="489397" cy="309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799268" y="3988294"/>
            <a:ext cx="305372" cy="154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342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6743700" y="1030288"/>
            <a:ext cx="1828800" cy="142765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80349" y="1313645"/>
            <a:ext cx="1477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 away, I’m not dead yet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6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572000" y="365126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Gale force fog at Alto </a:t>
            </a:r>
            <a:r>
              <a:rPr lang="en-US" dirty="0" err="1" smtClean="0"/>
              <a:t>Patache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8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262907" y="2923505"/>
            <a:ext cx="1326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 is tiny white spot here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378816" y="3724485"/>
            <a:ext cx="193184" cy="2446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56068" y="540913"/>
            <a:ext cx="20863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 for the first time in at least 35 years: </a:t>
            </a:r>
          </a:p>
          <a:p>
            <a:r>
              <a:rPr lang="en-US" dirty="0" smtClean="0"/>
              <a:t>It took me 5 hours to climb up here and I caught a grand total of 3 bees!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1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206"/>
            <a:ext cx="9285608" cy="6964206"/>
          </a:xfrm>
        </p:spPr>
      </p:pic>
      <p:sp>
        <p:nvSpPr>
          <p:cNvPr id="5" name="TextBox 4"/>
          <p:cNvSpPr txBox="1"/>
          <p:nvPr/>
        </p:nvSpPr>
        <p:spPr>
          <a:xfrm>
            <a:off x="862885" y="4520486"/>
            <a:ext cx="2704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Sinners go here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271234" y="4662152"/>
            <a:ext cx="1777284" cy="1287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7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90152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High altitude desert in bloom – not as spectacular as the crimson carpets in the media, but less common.  Red in foreground is </a:t>
            </a:r>
            <a:r>
              <a:rPr lang="en-US" sz="1400" i="1" dirty="0" err="1" smtClean="0"/>
              <a:t>Cistanthe</a:t>
            </a:r>
            <a:r>
              <a:rPr lang="en-US" sz="1400" dirty="0" smtClean="0"/>
              <a:t>, yellow in background is mostly a yellow form of a </a:t>
            </a:r>
            <a:r>
              <a:rPr lang="en-US" sz="1400" i="1" dirty="0" err="1" smtClean="0"/>
              <a:t>Calandrinia</a:t>
            </a:r>
            <a:r>
              <a:rPr lang="en-US" sz="1400" i="1" dirty="0" smtClean="0"/>
              <a:t> </a:t>
            </a:r>
            <a:r>
              <a:rPr lang="en-US" sz="1400" dirty="0" smtClean="0"/>
              <a:t>species – the same genus that forms the crimson carpets at lower altitudes – but in some species the </a:t>
            </a:r>
            <a:r>
              <a:rPr lang="en-US" sz="1400" dirty="0" err="1" smtClean="0"/>
              <a:t>colour</a:t>
            </a:r>
            <a:r>
              <a:rPr lang="en-US" sz="1400" dirty="0" smtClean="0"/>
              <a:t> is a polymorphism with orange heterozygotes.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73831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141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laurence packer</dc:creator>
  <cp:lastModifiedBy>USER</cp:lastModifiedBy>
  <cp:revision>9</cp:revision>
  <dcterms:created xsi:type="dcterms:W3CDTF">2015-11-01T02:59:37Z</dcterms:created>
  <dcterms:modified xsi:type="dcterms:W3CDTF">2015-11-16T15:07:15Z</dcterms:modified>
</cp:coreProperties>
</file>